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1" r:id="rId3"/>
    <p:sldId id="260" r:id="rId4"/>
    <p:sldId id="257" r:id="rId5"/>
    <p:sldId id="259" r:id="rId6"/>
    <p:sldId id="258" r:id="rId7"/>
  </p:sldIdLst>
  <p:sldSz cx="12192000" cy="6858000"/>
  <p:notesSz cx="6858000" cy="9144000"/>
  <p:embeddedFontLst>
    <p:embeddedFont>
      <p:font typeface="HG꼬딕씨_Pro 40g" panose="02020603020101020101" pitchFamily="18" charset="-127"/>
      <p:regular r:id="rId8"/>
    </p:embeddedFont>
    <p:embeddedFont>
      <p:font typeface="HG꼬딕씨_Pro 80g" panose="02020603020101020101" pitchFamily="18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96" d="100"/>
          <a:sy n="96" d="100"/>
        </p:scale>
        <p:origin x="96" y="4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671BB4-CB8E-42FE-A431-E576DE1DE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202B3C-7ED4-4164-9A0E-BABECB82F1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C65325-CDD3-42E1-927F-116348CE4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6B608D-6965-4144-9FDF-60886FC27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4FCFC8-2A94-449A-B79B-749C712D6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634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3BF7E1-BA07-4C0E-8B4B-0EC83F1E2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2A8987-FFDB-4571-B016-CB1E0E237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7FDD80-8559-45CC-A707-B4127BF6E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7AFFF0-8C8E-4E0E-8173-369284698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806432-FB03-43CE-8EC0-120CABB73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623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B7A42C-53A2-4C7A-AA9B-3A0ADD4743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FAF869-C3C9-4669-855E-4F6F423964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3763C7-BF70-49CA-B3F0-2371EB299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24C1D9-1D80-4F36-9784-D9D1E9A7D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A7F3C0-D3C8-4E92-9C1C-5B6987878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398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A9A4E0-F6B0-40E1-9821-A84F3D6A2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2AC649-B1AD-4428-A308-E710DE37A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626AD-7A5D-4C27-9AE8-F74115895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1BC989-FC72-4884-AF1C-4C3BEB2B0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2F0E5B-FD48-4150-931D-710BA5969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66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E32689-1CD2-46A4-AC14-28369E4E7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FF81C9-892D-4514-BCE5-FA78DC416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D74208-558C-4744-8E49-3BB5E00DF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135EE6-A841-44BE-BFDD-8A3D96E4F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95DBC3-EC19-419D-8D45-746DD02A2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498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D0C3F8-8ACE-400A-B9FB-F772AC9E4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792924-95AF-4D50-80A4-1C08B45FB2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403378-8B08-487E-A8FB-F195E2467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473E6A-5292-49AC-9D09-382BA0E81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F4B672-357B-444D-8E9E-CCC30AFCA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F6AE44-848C-4166-BB7E-82DD471EB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48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1A11CA-FE68-498D-8259-91D3645FC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E6F895-50EB-4D82-828D-30170A23E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E3A3FA-EC3D-4099-BD5B-A733F87A6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477BC76-486C-4709-A66C-3D66599704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EAD2B1-053C-4470-8FF8-9EB30745DB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17EC0B5-300B-46D9-BB70-D33947017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616117-5E69-41A3-BC93-BD062ADE3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539BDA7-FC81-40B4-80CF-611F80233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132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11F4E7-7AE1-432C-90D5-FD4BF34F7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CB444B8-87F6-42EF-91D2-B025F0461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23AA4C-4966-4F80-8697-F38E52729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3D4B24-D650-45B6-BDA8-05CB46BB9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5673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D3033B-62AD-4613-9D9B-BAFF8FFFB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07934C-714B-4034-802B-3A5E188E9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03A05A-38B7-4E32-BCD5-564D73B66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9384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7E9539-14A1-461A-BEAB-2F54BB3C2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C06236-B944-4B1E-805F-F95D4940C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87FC75-8099-42B5-A9DC-60337B3FE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A10595-0421-4B77-AC2A-547CA61D2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4C5B21-E9B5-47AF-AE41-AD49782FA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3D8464-61F7-482C-9393-B6561C57F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622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5F66A-878C-4BE4-B66A-4AE575B3A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EFAC76A-B0B9-4BBF-969E-8EDCA87FE4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446C61-E5E6-4009-90FA-0C4AA8B5A5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47AB87-90EE-4525-B4D7-F7F4290EE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8E3058-631F-4121-8EDF-35D4BB51C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0DEF66-ED38-4543-9890-60AF3F3F2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91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C575EA7-CA67-4E89-9B36-927531318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2B44B22-E48F-4234-8811-23DA3190E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CEFD0D-C2B7-46C8-81F1-F0AE5F7564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CCF62-20D6-4804-85FD-741A722519EC}" type="datetimeFigureOut">
              <a:rPr lang="ko-KR" altLang="en-US" smtClean="0"/>
              <a:t>2022-03-04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74A678-37F3-491C-ACA7-D41155E076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8ECF7E-DC8C-41C1-A32E-0C6F3C6EB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01560-AF2C-4DB5-8D7A-9EA04918B65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415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63B05DA-7290-4AB6-933B-1F8DC81CD7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734498-11E4-424E-84AD-82EC01372673}"/>
              </a:ext>
            </a:extLst>
          </p:cNvPr>
          <p:cNvSpPr txBox="1"/>
          <p:nvPr/>
        </p:nvSpPr>
        <p:spPr>
          <a:xfrm>
            <a:off x="502821" y="2635080"/>
            <a:ext cx="5085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2022 </a:t>
            </a:r>
            <a:r>
              <a:rPr lang="ko-KR" altLang="en-US" sz="3200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전기차 충전소 </a:t>
            </a:r>
            <a:r>
              <a:rPr lang="ko-KR" altLang="en-US" sz="3200" dirty="0">
                <a:solidFill>
                  <a:schemeClr val="accent2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프로젝트</a:t>
            </a:r>
            <a:r>
              <a:rPr lang="ko-KR" altLang="en-US" sz="3200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6799C2B-08B2-4E2D-B365-56C98338E496}"/>
              </a:ext>
            </a:extLst>
          </p:cNvPr>
          <p:cNvSpPr/>
          <p:nvPr/>
        </p:nvSpPr>
        <p:spPr>
          <a:xfrm>
            <a:off x="0" y="3219855"/>
            <a:ext cx="5403041" cy="583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407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8D5DAE-0D32-4D60-9F74-655C02CBA167}"/>
              </a:ext>
            </a:extLst>
          </p:cNvPr>
          <p:cNvSpPr txBox="1"/>
          <p:nvPr/>
        </p:nvSpPr>
        <p:spPr>
          <a:xfrm>
            <a:off x="3093396" y="1371600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전기차를 </a:t>
            </a:r>
            <a:r>
              <a:rPr lang="ko-KR" altLang="en-US" dirty="0" err="1"/>
              <a:t>하게된</a:t>
            </a:r>
            <a:r>
              <a:rPr lang="ko-KR" altLang="en-US" dirty="0"/>
              <a:t> 목적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5C6DF-EB1C-40F6-8C1A-8A4003CE8893}"/>
              </a:ext>
            </a:extLst>
          </p:cNvPr>
          <p:cNvSpPr txBox="1"/>
          <p:nvPr/>
        </p:nvSpPr>
        <p:spPr>
          <a:xfrm>
            <a:off x="882926" y="1948070"/>
            <a:ext cx="104261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첫 번째로 리튬은 리튬</a:t>
            </a:r>
            <a:r>
              <a:rPr lang="en-US" altLang="ko-KR" dirty="0"/>
              <a:t>-</a:t>
            </a:r>
            <a:r>
              <a:rPr lang="ko-KR" altLang="en-US" dirty="0"/>
              <a:t>이온 배터리의 핵심 원소로써 모든 리튬 이온 배터리 차 </a:t>
            </a:r>
            <a:r>
              <a:rPr lang="ko-KR" altLang="en-US" dirty="0" err="1"/>
              <a:t>량에</a:t>
            </a:r>
            <a:r>
              <a:rPr lang="ko-KR" altLang="en-US" dirty="0"/>
              <a:t> 꼭 필요한 자원이다</a:t>
            </a:r>
            <a:r>
              <a:rPr lang="en-US" altLang="ko-KR" dirty="0"/>
              <a:t>. </a:t>
            </a:r>
            <a:r>
              <a:rPr lang="ko-KR" altLang="en-US" dirty="0"/>
              <a:t>재활용을 통해 리튬 채굴을 줄일 수 있지만 한국의 경우 와 달리 현재 유럽에서 리튬 재활용이 활발하지 않다</a:t>
            </a:r>
            <a:r>
              <a:rPr lang="en-US" altLang="ko-KR" dirty="0"/>
              <a:t>. </a:t>
            </a:r>
            <a:r>
              <a:rPr lang="ko-KR" altLang="en-US" dirty="0"/>
              <a:t>리튬 재활용 전문가들은 전 기차에서 리튬</a:t>
            </a:r>
            <a:r>
              <a:rPr lang="en-US" altLang="ko-KR" dirty="0"/>
              <a:t>-</a:t>
            </a:r>
            <a:r>
              <a:rPr lang="ko-KR" altLang="en-US" dirty="0"/>
              <a:t>이온 배터리를 재활용하는 방식 등으로 </a:t>
            </a:r>
            <a:r>
              <a:rPr lang="en-US" altLang="ko-KR" dirty="0"/>
              <a:t>2030</a:t>
            </a:r>
            <a:r>
              <a:rPr lang="ko-KR" altLang="en-US" dirty="0"/>
              <a:t>년까지 리튬 수요의 </a:t>
            </a:r>
            <a:r>
              <a:rPr lang="en-US" altLang="ko-KR" dirty="0"/>
              <a:t>10 %</a:t>
            </a:r>
            <a:r>
              <a:rPr lang="ko-KR" altLang="en-US" dirty="0"/>
              <a:t>를 재활용으로 충당할 수 있다면</a:t>
            </a:r>
            <a:r>
              <a:rPr lang="en-US" altLang="ko-KR" dirty="0"/>
              <a:t>, </a:t>
            </a:r>
            <a:r>
              <a:rPr lang="ko-KR" altLang="en-US" dirty="0"/>
              <a:t>기후 변화 목표 달성에 많은 도움이 될 것 이라고 조언했다</a:t>
            </a:r>
            <a:r>
              <a:rPr lang="en-US" altLang="ko-KR" dirty="0"/>
              <a:t>. 2DS </a:t>
            </a:r>
            <a:r>
              <a:rPr lang="ko-KR" altLang="en-US" dirty="0"/>
              <a:t>에서 약 </a:t>
            </a:r>
            <a:r>
              <a:rPr lang="en-US" altLang="ko-KR" dirty="0"/>
              <a:t>15 </a:t>
            </a:r>
            <a:r>
              <a:rPr lang="ko-KR" altLang="en-US" dirty="0"/>
              <a:t>만 톤</a:t>
            </a:r>
            <a:r>
              <a:rPr lang="en-US" altLang="ko-KR" dirty="0"/>
              <a:t>, 4DS </a:t>
            </a:r>
            <a:r>
              <a:rPr lang="ko-KR" altLang="en-US" dirty="0"/>
              <a:t>에서 </a:t>
            </a:r>
            <a:r>
              <a:rPr lang="en-US" altLang="ko-KR" dirty="0"/>
              <a:t>4 </a:t>
            </a:r>
            <a:r>
              <a:rPr lang="ko-KR" altLang="en-US" dirty="0"/>
              <a:t>만 톤의 리튬을 재활용할 수 있을 것으로 전망했다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77B4B7-FD71-4826-A0A4-F0719D514AE3}"/>
              </a:ext>
            </a:extLst>
          </p:cNvPr>
          <p:cNvSpPr txBox="1"/>
          <p:nvPr/>
        </p:nvSpPr>
        <p:spPr>
          <a:xfrm>
            <a:off x="1181098" y="4297018"/>
            <a:ext cx="104261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리튬은 리튬</a:t>
            </a:r>
            <a:r>
              <a:rPr lang="en-US" altLang="ko-KR" dirty="0"/>
              <a:t>-</a:t>
            </a:r>
            <a:r>
              <a:rPr lang="ko-KR" altLang="en-US" dirty="0"/>
              <a:t>이온 배터리의 핵심 원소로써 모든 리튬 이온 배터리 차량에 꼭 필요한 자원이다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리튬 재활용 전문가들은 전기차에서 리튬</a:t>
            </a:r>
            <a:r>
              <a:rPr lang="en-US" altLang="ko-KR" dirty="0"/>
              <a:t>-</a:t>
            </a:r>
            <a:r>
              <a:rPr lang="ko-KR" altLang="en-US" dirty="0"/>
              <a:t>이온 배터리를 재활용하는 방식 등으로 </a:t>
            </a:r>
            <a:r>
              <a:rPr lang="en-US" altLang="ko-KR" dirty="0"/>
              <a:t>2030</a:t>
            </a:r>
            <a:r>
              <a:rPr lang="ko-KR" altLang="en-US" dirty="0"/>
              <a:t>년까지 리튬 수요의 </a:t>
            </a:r>
            <a:r>
              <a:rPr lang="en-US" altLang="ko-KR" dirty="0"/>
              <a:t>10 %</a:t>
            </a:r>
            <a:r>
              <a:rPr lang="ko-KR" altLang="en-US" dirty="0"/>
              <a:t>를 재활용으로 충당할 수 있다면</a:t>
            </a:r>
            <a:r>
              <a:rPr lang="en-US" altLang="ko-KR" dirty="0"/>
              <a:t>, </a:t>
            </a:r>
            <a:r>
              <a:rPr lang="ko-KR" altLang="en-US" dirty="0"/>
              <a:t>기후 변화 목표 달성에 많은 도움이 될 것 이라고 조언했으며</a:t>
            </a:r>
            <a:r>
              <a:rPr lang="en-US" altLang="ko-KR" dirty="0"/>
              <a:t>, 2DS </a:t>
            </a:r>
            <a:r>
              <a:rPr lang="ko-KR" altLang="en-US" dirty="0"/>
              <a:t>에서 약 </a:t>
            </a:r>
            <a:r>
              <a:rPr lang="en-US" altLang="ko-KR" dirty="0"/>
              <a:t>15 </a:t>
            </a:r>
            <a:r>
              <a:rPr lang="ko-KR" altLang="en-US" dirty="0"/>
              <a:t>만 톤</a:t>
            </a:r>
            <a:r>
              <a:rPr lang="en-US" altLang="ko-KR" dirty="0"/>
              <a:t>, 4DS </a:t>
            </a:r>
            <a:r>
              <a:rPr lang="ko-KR" altLang="en-US" dirty="0"/>
              <a:t>에서 </a:t>
            </a:r>
            <a:r>
              <a:rPr lang="en-US" altLang="ko-KR" dirty="0"/>
              <a:t>4 </a:t>
            </a:r>
            <a:r>
              <a:rPr lang="ko-KR" altLang="en-US" dirty="0"/>
              <a:t>만 톤의 리튬을 재활용할 수 있을 것으로 전망했다</a:t>
            </a:r>
            <a:r>
              <a:rPr lang="en-US" altLang="ko-KR" dirty="0"/>
              <a:t>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3777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473B3383-A92E-44AE-800B-AC99368F51C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더하기 기호 5">
            <a:extLst>
              <a:ext uri="{FF2B5EF4-FFF2-40B4-BE49-F238E27FC236}">
                <a16:creationId xmlns:a16="http://schemas.microsoft.com/office/drawing/2014/main" id="{8867FF6A-443B-4409-8CD1-C4E77F09DA1A}"/>
              </a:ext>
            </a:extLst>
          </p:cNvPr>
          <p:cNvSpPr/>
          <p:nvPr/>
        </p:nvSpPr>
        <p:spPr>
          <a:xfrm>
            <a:off x="5693248" y="1530610"/>
            <a:ext cx="528533" cy="557148"/>
          </a:xfrm>
          <a:prstGeom prst="mathPlus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166F60-9B27-4BEA-BEF5-8FB1E0675A31}"/>
              </a:ext>
            </a:extLst>
          </p:cNvPr>
          <p:cNvSpPr txBox="1"/>
          <p:nvPr/>
        </p:nvSpPr>
        <p:spPr>
          <a:xfrm>
            <a:off x="5151670" y="3988719"/>
            <a:ext cx="18886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ELEC</a:t>
            </a:r>
            <a:r>
              <a:rPr lang="en-US" altLang="ko-KR" sz="3200" dirty="0"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 </a:t>
            </a:r>
            <a:r>
              <a:rPr lang="en-US" altLang="ko-KR" sz="3200" dirty="0">
                <a:solidFill>
                  <a:schemeClr val="accent2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LIUM</a:t>
            </a:r>
            <a:endParaRPr lang="ko-KR" altLang="en-US" sz="3200" dirty="0">
              <a:solidFill>
                <a:schemeClr val="accent2"/>
              </a:solidFill>
              <a:latin typeface="HG꼬딕씨_Pro 80g" panose="02020603020101020101" pitchFamily="18" charset="-127"/>
              <a:ea typeface="HG꼬딕씨_Pro 80g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9F32BC-AF3A-472C-B5FF-C7AE356E8C78}"/>
              </a:ext>
            </a:extLst>
          </p:cNvPr>
          <p:cNvSpPr txBox="1"/>
          <p:nvPr/>
        </p:nvSpPr>
        <p:spPr>
          <a:xfrm>
            <a:off x="4825459" y="3090446"/>
            <a:ext cx="2541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전기차의 원력이 되는 베이스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FA809E-FC0E-4791-845B-854EEA1CAC40}"/>
              </a:ext>
            </a:extLst>
          </p:cNvPr>
          <p:cNvSpPr txBox="1"/>
          <p:nvPr/>
        </p:nvSpPr>
        <p:spPr>
          <a:xfrm>
            <a:off x="1332690" y="-51556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사이트이름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1F7525B-7FB4-4736-9F17-9D091C4E8B6D}"/>
              </a:ext>
            </a:extLst>
          </p:cNvPr>
          <p:cNvGrpSpPr/>
          <p:nvPr/>
        </p:nvGrpSpPr>
        <p:grpSpPr>
          <a:xfrm>
            <a:off x="3539075" y="1051763"/>
            <a:ext cx="1567947" cy="1514843"/>
            <a:chOff x="2002104" y="1468877"/>
            <a:chExt cx="1567947" cy="1514843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ACD7F2B-002E-41F0-8A0E-926AC8DFBB13}"/>
                </a:ext>
              </a:extLst>
            </p:cNvPr>
            <p:cNvSpPr/>
            <p:nvPr/>
          </p:nvSpPr>
          <p:spPr>
            <a:xfrm>
              <a:off x="2002104" y="1468877"/>
              <a:ext cx="1567947" cy="1514843"/>
            </a:xfrm>
            <a:prstGeom prst="ellipse">
              <a:avLst/>
            </a:prstGeom>
            <a:solidFill>
              <a:schemeClr val="accent2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D00E3E9-D285-4DF3-AE60-521C020BD5EB}"/>
                </a:ext>
              </a:extLst>
            </p:cNvPr>
            <p:cNvSpPr txBox="1"/>
            <p:nvPr/>
          </p:nvSpPr>
          <p:spPr>
            <a:xfrm>
              <a:off x="2114259" y="2041632"/>
              <a:ext cx="1343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HG꼬딕씨_Pro 80g" panose="02020603020101020101" pitchFamily="18" charset="-127"/>
                  <a:ea typeface="HG꼬딕씨_Pro 80g" panose="02020603020101020101" pitchFamily="18" charset="-127"/>
                </a:rPr>
                <a:t>Electric-Car</a:t>
              </a:r>
              <a:endParaRPr lang="ko-KR" altLang="en-US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60477472-A350-4C93-922C-41BF091D71DD}"/>
              </a:ext>
            </a:extLst>
          </p:cNvPr>
          <p:cNvGrpSpPr/>
          <p:nvPr/>
        </p:nvGrpSpPr>
        <p:grpSpPr>
          <a:xfrm>
            <a:off x="6848098" y="1051764"/>
            <a:ext cx="1567947" cy="1514843"/>
            <a:chOff x="4406455" y="1001014"/>
            <a:chExt cx="1567947" cy="1514843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B32FD20-D2EE-4DE3-A9CB-EB9E7987769F}"/>
                </a:ext>
              </a:extLst>
            </p:cNvPr>
            <p:cNvSpPr/>
            <p:nvPr/>
          </p:nvSpPr>
          <p:spPr>
            <a:xfrm>
              <a:off x="4406455" y="1001014"/>
              <a:ext cx="1567947" cy="1514843"/>
            </a:xfrm>
            <a:prstGeom prst="ellipse">
              <a:avLst/>
            </a:prstGeom>
            <a:solidFill>
              <a:schemeClr val="accent2"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FE794A0-00D6-4EAF-B5D9-9D69F9F87364}"/>
                </a:ext>
              </a:extLst>
            </p:cNvPr>
            <p:cNvSpPr txBox="1"/>
            <p:nvPr/>
          </p:nvSpPr>
          <p:spPr>
            <a:xfrm>
              <a:off x="4744632" y="1573769"/>
              <a:ext cx="8915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HG꼬딕씨_Pro 80g" panose="02020603020101020101" pitchFamily="18" charset="-127"/>
                  <a:ea typeface="HG꼬딕씨_Pro 80g" panose="02020603020101020101" pitchFamily="18" charset="-127"/>
                </a:rPr>
                <a:t>Lithium</a:t>
              </a:r>
              <a:endParaRPr lang="ko-KR" altLang="en-US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6ABA1F0-0985-41FC-8813-32F3A9B3AD8A}"/>
              </a:ext>
            </a:extLst>
          </p:cNvPr>
          <p:cNvSpPr txBox="1"/>
          <p:nvPr/>
        </p:nvSpPr>
        <p:spPr>
          <a:xfrm>
            <a:off x="4686800" y="5048815"/>
            <a:ext cx="281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cap="all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‘EASY WITH OUR</a:t>
            </a:r>
            <a:r>
              <a:rPr lang="en-US" altLang="ko-KR" b="1" cap="all" dirty="0"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 </a:t>
            </a:r>
            <a:r>
              <a:rPr lang="en-US" altLang="ko-KR" b="1" cap="all" dirty="0">
                <a:solidFill>
                  <a:schemeClr val="accent2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ELECLIUM’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A9ED11-CCEC-4BC1-B7F2-066BD2535E48}"/>
              </a:ext>
            </a:extLst>
          </p:cNvPr>
          <p:cNvSpPr txBox="1"/>
          <p:nvPr/>
        </p:nvSpPr>
        <p:spPr>
          <a:xfrm>
            <a:off x="4323047" y="-44658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쉬운방법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10059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29733E9-8897-424D-B78E-D29DD4355C03}"/>
              </a:ext>
            </a:extLst>
          </p:cNvPr>
          <p:cNvSpPr txBox="1"/>
          <p:nvPr/>
        </p:nvSpPr>
        <p:spPr>
          <a:xfrm>
            <a:off x="5455440" y="1235847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사이트</a:t>
            </a:r>
            <a:r>
              <a:rPr lang="ko-KR" altLang="en-US" dirty="0"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accent2"/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구성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E17E7F-2359-44AA-B14B-5E52870A5C63}"/>
              </a:ext>
            </a:extLst>
          </p:cNvPr>
          <p:cNvSpPr txBox="1"/>
          <p:nvPr/>
        </p:nvSpPr>
        <p:spPr>
          <a:xfrm>
            <a:off x="5582078" y="3116786"/>
            <a:ext cx="1154482" cy="7946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충전요금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HG꼬딕씨_Pro 40g" panose="02020603020101020101" pitchFamily="18" charset="-127"/>
              <a:ea typeface="HG꼬딕씨_Pro 40g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충전기 종류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C232F3-5EE0-4B79-9B9E-3DAF63BA6CEF}"/>
              </a:ext>
            </a:extLst>
          </p:cNvPr>
          <p:cNvSpPr txBox="1"/>
          <p:nvPr/>
        </p:nvSpPr>
        <p:spPr>
          <a:xfrm>
            <a:off x="7358272" y="2852036"/>
            <a:ext cx="1737975" cy="15333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&lt;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충전소 세부사항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&gt;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충전가능차량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HG꼬딕씨_Pro 40g" panose="02020603020101020101" pitchFamily="18" charset="-127"/>
              <a:ea typeface="HG꼬딕씨_Pro 40g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사용가능여부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HG꼬딕씨_Pro 40g" panose="02020603020101020101" pitchFamily="18" charset="-127"/>
              <a:ea typeface="HG꼬딕씨_Pro 40g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요금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240E28-10DF-4415-BDD5-6497DCECBBF6}"/>
              </a:ext>
            </a:extLst>
          </p:cNvPr>
          <p:cNvSpPr txBox="1"/>
          <p:nvPr/>
        </p:nvSpPr>
        <p:spPr>
          <a:xfrm>
            <a:off x="3384347" y="3132503"/>
            <a:ext cx="1154482" cy="7946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목적</a:t>
            </a:r>
            <a:endParaRPr lang="en-US" altLang="ko-KR" sz="1600" dirty="0">
              <a:solidFill>
                <a:schemeClr val="tx1">
                  <a:lumMod val="85000"/>
                  <a:lumOff val="15000"/>
                </a:schemeClr>
              </a:solidFill>
              <a:latin typeface="HG꼬딕씨_Pro 40g" panose="02020603020101020101" pitchFamily="18" charset="-127"/>
              <a:ea typeface="HG꼬딕씨_Pro 40g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프로젝트 팀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5090DF7D-367A-41A5-A349-EA0D162F16F8}"/>
              </a:ext>
            </a:extLst>
          </p:cNvPr>
          <p:cNvGrpSpPr/>
          <p:nvPr/>
        </p:nvGrpSpPr>
        <p:grpSpPr>
          <a:xfrm>
            <a:off x="921605" y="2261660"/>
            <a:ext cx="10348791" cy="369332"/>
            <a:chOff x="797669" y="1785005"/>
            <a:chExt cx="10348791" cy="369332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11C90CB-8783-4AF8-81CC-155844C3FFBD}"/>
                </a:ext>
              </a:extLst>
            </p:cNvPr>
            <p:cNvGrpSpPr/>
            <p:nvPr/>
          </p:nvGrpSpPr>
          <p:grpSpPr>
            <a:xfrm>
              <a:off x="797669" y="1785005"/>
              <a:ext cx="1811149" cy="369332"/>
              <a:chOff x="1099226" y="1449421"/>
              <a:chExt cx="1811149" cy="369332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9702B84C-00A4-4952-88B7-BF94E91C82DC}"/>
                  </a:ext>
                </a:extLst>
              </p:cNvPr>
              <p:cNvSpPr/>
              <p:nvPr/>
            </p:nvSpPr>
            <p:spPr>
              <a:xfrm>
                <a:off x="1099226" y="1449421"/>
                <a:ext cx="1811149" cy="3693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D76482F-36A9-47B5-B9C4-BB6ED92A6AB1}"/>
                  </a:ext>
                </a:extLst>
              </p:cNvPr>
              <p:cNvSpPr txBox="1"/>
              <p:nvPr/>
            </p:nvSpPr>
            <p:spPr>
              <a:xfrm>
                <a:off x="1653582" y="1449421"/>
                <a:ext cx="70243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G꼬딕씨_Pro 80g" panose="02020603020101020101" pitchFamily="18" charset="-127"/>
                    <a:ea typeface="HG꼬딕씨_Pro 80g" panose="02020603020101020101" pitchFamily="18" charset="-127"/>
                  </a:rPr>
                  <a:t>HOME</a:t>
                </a:r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G꼬딕씨_Pro 80g" panose="02020603020101020101" pitchFamily="18" charset="-127"/>
                  <a:ea typeface="HG꼬딕씨_Pro 80g" panose="02020603020101020101" pitchFamily="18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55AAE35D-4A05-4BE3-B396-6AB40CE12DC9}"/>
                </a:ext>
              </a:extLst>
            </p:cNvPr>
            <p:cNvGrpSpPr/>
            <p:nvPr/>
          </p:nvGrpSpPr>
          <p:grpSpPr>
            <a:xfrm>
              <a:off x="2932079" y="1785005"/>
              <a:ext cx="1811149" cy="369332"/>
              <a:chOff x="1099226" y="1449421"/>
              <a:chExt cx="1811149" cy="369332"/>
            </a:xfrm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61382A81-DD72-42CE-9485-7FA5DE747F23}"/>
                  </a:ext>
                </a:extLst>
              </p:cNvPr>
              <p:cNvSpPr/>
              <p:nvPr/>
            </p:nvSpPr>
            <p:spPr>
              <a:xfrm>
                <a:off x="1099226" y="1449421"/>
                <a:ext cx="1811149" cy="3693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66B7327-DF78-4A13-8958-B8D677D4DD50}"/>
                  </a:ext>
                </a:extLst>
              </p:cNvPr>
              <p:cNvSpPr txBox="1"/>
              <p:nvPr/>
            </p:nvSpPr>
            <p:spPr>
              <a:xfrm>
                <a:off x="1608697" y="1449421"/>
                <a:ext cx="7922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G꼬딕씨_Pro 80g" panose="02020603020101020101" pitchFamily="18" charset="-127"/>
                    <a:ea typeface="HG꼬딕씨_Pro 80g" panose="02020603020101020101" pitchFamily="18" charset="-127"/>
                  </a:rPr>
                  <a:t>ABOUT</a:t>
                </a:r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G꼬딕씨_Pro 80g" panose="02020603020101020101" pitchFamily="18" charset="-127"/>
                  <a:ea typeface="HG꼬딕씨_Pro 80g" panose="02020603020101020101" pitchFamily="18" charset="-127"/>
                </a:endParaRPr>
              </a:p>
            </p:txBody>
          </p: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F9A3DEF5-396A-4565-9264-73BEABF11A50}"/>
                </a:ext>
              </a:extLst>
            </p:cNvPr>
            <p:cNvGrpSpPr/>
            <p:nvPr/>
          </p:nvGrpSpPr>
          <p:grpSpPr>
            <a:xfrm>
              <a:off x="5066490" y="1785005"/>
              <a:ext cx="1811149" cy="369332"/>
              <a:chOff x="1099226" y="1449421"/>
              <a:chExt cx="1811149" cy="369332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FFAE2AD4-182E-40F3-BCB1-194A6B65EBDD}"/>
                  </a:ext>
                </a:extLst>
              </p:cNvPr>
              <p:cNvSpPr/>
              <p:nvPr/>
            </p:nvSpPr>
            <p:spPr>
              <a:xfrm>
                <a:off x="1099226" y="1449421"/>
                <a:ext cx="1811149" cy="3693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6E5B468-5ADD-4E39-901D-7670FCCFAA87}"/>
                  </a:ext>
                </a:extLst>
              </p:cNvPr>
              <p:cNvSpPr txBox="1"/>
              <p:nvPr/>
            </p:nvSpPr>
            <p:spPr>
              <a:xfrm>
                <a:off x="1298519" y="1449421"/>
                <a:ext cx="14125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G꼬딕씨_Pro 80g" panose="02020603020101020101" pitchFamily="18" charset="-127"/>
                    <a:ea typeface="HG꼬딕씨_Pro 80g" panose="02020603020101020101" pitchFamily="18" charset="-127"/>
                  </a:rPr>
                  <a:t>INFORMATION</a:t>
                </a:r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G꼬딕씨_Pro 80g" panose="02020603020101020101" pitchFamily="18" charset="-127"/>
                  <a:ea typeface="HG꼬딕씨_Pro 80g" panose="02020603020101020101" pitchFamily="18" charset="-127"/>
                </a:endParaRPr>
              </a:p>
            </p:txBody>
          </p:sp>
        </p:grp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26D1FCD7-43E0-42AD-8806-283FA7FBC925}"/>
                </a:ext>
              </a:extLst>
            </p:cNvPr>
            <p:cNvGrpSpPr/>
            <p:nvPr/>
          </p:nvGrpSpPr>
          <p:grpSpPr>
            <a:xfrm>
              <a:off x="7200901" y="1785005"/>
              <a:ext cx="1811149" cy="369332"/>
              <a:chOff x="1099226" y="1449421"/>
              <a:chExt cx="1811149" cy="369332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AD92CE96-4D83-4968-9E35-7F7CD4698686}"/>
                  </a:ext>
                </a:extLst>
              </p:cNvPr>
              <p:cNvSpPr/>
              <p:nvPr/>
            </p:nvSpPr>
            <p:spPr>
              <a:xfrm>
                <a:off x="1099226" y="1449421"/>
                <a:ext cx="1811149" cy="3693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9263D8A9-5FC3-4B1D-A60D-275579788135}"/>
                  </a:ext>
                </a:extLst>
              </p:cNvPr>
              <p:cNvSpPr txBox="1"/>
              <p:nvPr/>
            </p:nvSpPr>
            <p:spPr>
              <a:xfrm>
                <a:off x="1716900" y="1449421"/>
                <a:ext cx="5757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G꼬딕씨_Pro 80g" panose="02020603020101020101" pitchFamily="18" charset="-127"/>
                    <a:ea typeface="HG꼬딕씨_Pro 80g" panose="02020603020101020101" pitchFamily="18" charset="-127"/>
                  </a:rPr>
                  <a:t>MAP</a:t>
                </a:r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G꼬딕씨_Pro 80g" panose="02020603020101020101" pitchFamily="18" charset="-127"/>
                  <a:ea typeface="HG꼬딕씨_Pro 80g" panose="02020603020101020101" pitchFamily="18" charset="-127"/>
                </a:endParaRPr>
              </a:p>
            </p:txBody>
          </p:sp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ABDBEF08-3247-43D6-A028-3C753117B03D}"/>
                </a:ext>
              </a:extLst>
            </p:cNvPr>
            <p:cNvGrpSpPr/>
            <p:nvPr/>
          </p:nvGrpSpPr>
          <p:grpSpPr>
            <a:xfrm>
              <a:off x="9335311" y="1785005"/>
              <a:ext cx="1811149" cy="369332"/>
              <a:chOff x="1099226" y="1449421"/>
              <a:chExt cx="1811149" cy="369332"/>
            </a:xfrm>
          </p:grpSpPr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B5158B5D-2068-45FB-80EB-4942AFC8C262}"/>
                  </a:ext>
                </a:extLst>
              </p:cNvPr>
              <p:cNvSpPr/>
              <p:nvPr/>
            </p:nvSpPr>
            <p:spPr>
              <a:xfrm>
                <a:off x="1099226" y="1449421"/>
                <a:ext cx="1811149" cy="3693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B5C9973-A6DE-4807-AD72-E04CCD64A202}"/>
                  </a:ext>
                </a:extLst>
              </p:cNvPr>
              <p:cNvSpPr txBox="1"/>
              <p:nvPr/>
            </p:nvSpPr>
            <p:spPr>
              <a:xfrm>
                <a:off x="1576637" y="1449421"/>
                <a:ext cx="8563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HG꼬딕씨_Pro 80g" panose="02020603020101020101" pitchFamily="18" charset="-127"/>
                    <a:ea typeface="HG꼬딕씨_Pro 80g" panose="02020603020101020101" pitchFamily="18" charset="-127"/>
                  </a:rPr>
                  <a:t>LOG-IN</a:t>
                </a:r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HG꼬딕씨_Pro 80g" panose="02020603020101020101" pitchFamily="18" charset="-127"/>
                  <a:ea typeface="HG꼬딕씨_Pro 80g" panose="02020603020101020101" pitchFamily="18" charset="-127"/>
                </a:endParaRPr>
              </a:p>
            </p:txBody>
          </p:sp>
        </p:grp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3BF6D09-7CB5-4B68-87EB-E4EE32DD63B2}"/>
              </a:ext>
            </a:extLst>
          </p:cNvPr>
          <p:cNvSpPr/>
          <p:nvPr/>
        </p:nvSpPr>
        <p:spPr>
          <a:xfrm>
            <a:off x="3056015" y="2762655"/>
            <a:ext cx="1811149" cy="1712068"/>
          </a:xfrm>
          <a:prstGeom prst="rect">
            <a:avLst/>
          </a:prstGeom>
          <a:noFill/>
          <a:ln w="28575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18F7190-15C4-4089-97B7-C78C7600EBC7}"/>
              </a:ext>
            </a:extLst>
          </p:cNvPr>
          <p:cNvSpPr/>
          <p:nvPr/>
        </p:nvSpPr>
        <p:spPr>
          <a:xfrm>
            <a:off x="5193018" y="2762655"/>
            <a:ext cx="1811149" cy="1712068"/>
          </a:xfrm>
          <a:prstGeom prst="rect">
            <a:avLst/>
          </a:prstGeom>
          <a:noFill/>
          <a:ln w="28575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C75A3333-42F4-4CBF-9970-E3162174CA9D}"/>
              </a:ext>
            </a:extLst>
          </p:cNvPr>
          <p:cNvSpPr/>
          <p:nvPr/>
        </p:nvSpPr>
        <p:spPr>
          <a:xfrm>
            <a:off x="7321686" y="2744233"/>
            <a:ext cx="1811149" cy="1712068"/>
          </a:xfrm>
          <a:prstGeom prst="rect">
            <a:avLst/>
          </a:prstGeom>
          <a:noFill/>
          <a:ln w="28575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D8D2DDA-C63C-431A-ACBC-E489F6AB00A7}"/>
              </a:ext>
            </a:extLst>
          </p:cNvPr>
          <p:cNvSpPr/>
          <p:nvPr/>
        </p:nvSpPr>
        <p:spPr>
          <a:xfrm>
            <a:off x="0" y="0"/>
            <a:ext cx="12192000" cy="474349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3C06241-3280-4E66-9E40-0CB2A978A652}"/>
              </a:ext>
            </a:extLst>
          </p:cNvPr>
          <p:cNvSpPr txBox="1"/>
          <p:nvPr/>
        </p:nvSpPr>
        <p:spPr>
          <a:xfrm>
            <a:off x="0" y="52508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ELEC</a:t>
            </a:r>
            <a:r>
              <a:rPr lang="en-US" altLang="ko-KR" dirty="0"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accent2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LIUM</a:t>
            </a:r>
            <a:endParaRPr lang="ko-KR" altLang="en-US" dirty="0">
              <a:solidFill>
                <a:schemeClr val="accent2"/>
              </a:solidFill>
              <a:latin typeface="HG꼬딕씨_Pro 80g" panose="02020603020101020101" pitchFamily="18" charset="-127"/>
              <a:ea typeface="HG꼬딕씨_Pro 80g" panose="02020603020101020101" pitchFamily="18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3A0E8B0A-A11A-4FEF-B692-C3687BD5CAB7}"/>
              </a:ext>
            </a:extLst>
          </p:cNvPr>
          <p:cNvSpPr/>
          <p:nvPr/>
        </p:nvSpPr>
        <p:spPr>
          <a:xfrm>
            <a:off x="0" y="6383651"/>
            <a:ext cx="12192000" cy="474349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583178D-7D7F-48C6-AFF6-4418D0363D74}"/>
              </a:ext>
            </a:extLst>
          </p:cNvPr>
          <p:cNvSpPr txBox="1"/>
          <p:nvPr/>
        </p:nvSpPr>
        <p:spPr>
          <a:xfrm>
            <a:off x="9498634" y="6436159"/>
            <a:ext cx="2693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cap="all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EASY WITH OUR</a:t>
            </a:r>
            <a:r>
              <a:rPr lang="en-US" altLang="ko-KR" b="1" cap="all" dirty="0"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 </a:t>
            </a:r>
            <a:r>
              <a:rPr lang="en-US" altLang="ko-KR" b="1" cap="all" dirty="0">
                <a:solidFill>
                  <a:schemeClr val="accent2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ELECLIUM</a:t>
            </a:r>
          </a:p>
        </p:txBody>
      </p:sp>
    </p:spTree>
    <p:extLst>
      <p:ext uri="{BB962C8B-B14F-4D97-AF65-F5344CB8AC3E}">
        <p14:creationId xmlns:p14="http://schemas.microsoft.com/office/powerpoint/2010/main" val="1007661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344B046B-CE10-4AA8-BABF-19CCA223C5D2}"/>
              </a:ext>
            </a:extLst>
          </p:cNvPr>
          <p:cNvGrpSpPr/>
          <p:nvPr/>
        </p:nvGrpSpPr>
        <p:grpSpPr>
          <a:xfrm>
            <a:off x="3315882" y="2235233"/>
            <a:ext cx="2391166" cy="2307672"/>
            <a:chOff x="2757304" y="2224571"/>
            <a:chExt cx="2391166" cy="2307672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2DD1F6A8-5EC5-4E80-9B5D-9D38B99990A0}"/>
                </a:ext>
              </a:extLst>
            </p:cNvPr>
            <p:cNvSpPr/>
            <p:nvPr/>
          </p:nvSpPr>
          <p:spPr>
            <a:xfrm>
              <a:off x="2757304" y="2224571"/>
              <a:ext cx="2391166" cy="23076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7387685-2C74-48DB-95D0-535F2950DC21}"/>
                </a:ext>
              </a:extLst>
            </p:cNvPr>
            <p:cNvSpPr txBox="1"/>
            <p:nvPr/>
          </p:nvSpPr>
          <p:spPr>
            <a:xfrm>
              <a:off x="3180881" y="3193741"/>
              <a:ext cx="15440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기획 및 </a:t>
              </a:r>
              <a:r>
                <a:rPr lang="ko-KR" altLang="en-US" dirty="0" err="1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백엔드</a:t>
              </a:r>
              <a:endParaRPr lang="ko-KR" altLang="en-US" dirty="0">
                <a:latin typeface="HG꼬딕씨_Pro 40g" panose="02020603020101020101" pitchFamily="18" charset="-127"/>
                <a:ea typeface="HG꼬딕씨_Pro 40g" panose="02020603020101020101" pitchFamily="18" charset="-127"/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DFF52A3A-B21E-40A1-81B9-E1B7FC241F54}"/>
              </a:ext>
            </a:extLst>
          </p:cNvPr>
          <p:cNvGrpSpPr/>
          <p:nvPr/>
        </p:nvGrpSpPr>
        <p:grpSpPr>
          <a:xfrm>
            <a:off x="6651241" y="2273204"/>
            <a:ext cx="2164892" cy="2130357"/>
            <a:chOff x="6287411" y="2178996"/>
            <a:chExt cx="2164892" cy="2130357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113F402-D0DF-49F2-B422-70A0B88C625E}"/>
                </a:ext>
              </a:extLst>
            </p:cNvPr>
            <p:cNvSpPr/>
            <p:nvPr/>
          </p:nvSpPr>
          <p:spPr>
            <a:xfrm>
              <a:off x="6287411" y="2178996"/>
              <a:ext cx="2164892" cy="213035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CB00B5C-6F41-42A2-8E9C-C90F23AB72B1}"/>
                </a:ext>
              </a:extLst>
            </p:cNvPr>
            <p:cNvSpPr txBox="1"/>
            <p:nvPr/>
          </p:nvSpPr>
          <p:spPr>
            <a:xfrm>
              <a:off x="6756548" y="3059508"/>
              <a:ext cx="1226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 err="1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프론트엔드</a:t>
              </a:r>
              <a:endParaRPr lang="ko-KR" altLang="en-US" dirty="0">
                <a:latin typeface="HG꼬딕씨_Pro 40g" panose="02020603020101020101" pitchFamily="18" charset="-127"/>
                <a:ea typeface="HG꼬딕씨_Pro 40g" panose="020206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F4B6112-DBC7-41C4-BD31-515D5D4300B0}"/>
              </a:ext>
            </a:extLst>
          </p:cNvPr>
          <p:cNvSpPr txBox="1"/>
          <p:nvPr/>
        </p:nvSpPr>
        <p:spPr>
          <a:xfrm>
            <a:off x="5586886" y="839011"/>
            <a:ext cx="1018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HG꼬딕씨_Pro 40g" panose="02020603020101020101" pitchFamily="18" charset="-127"/>
                <a:ea typeface="HG꼬딕씨_Pro 40g" panose="02020603020101020101" pitchFamily="18" charset="-127"/>
              </a:rPr>
              <a:t>진행계획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68D2FAD-761B-4F0D-929E-324545D670D6}"/>
              </a:ext>
            </a:extLst>
          </p:cNvPr>
          <p:cNvSpPr/>
          <p:nvPr/>
        </p:nvSpPr>
        <p:spPr>
          <a:xfrm>
            <a:off x="0" y="0"/>
            <a:ext cx="12192000" cy="474349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466A099-5F79-41A5-BD25-5FDDECD9812F}"/>
              </a:ext>
            </a:extLst>
          </p:cNvPr>
          <p:cNvSpPr/>
          <p:nvPr/>
        </p:nvSpPr>
        <p:spPr>
          <a:xfrm>
            <a:off x="0" y="6383651"/>
            <a:ext cx="12192000" cy="474349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910D78-D44E-40F7-A36D-D07BA49FBF35}"/>
              </a:ext>
            </a:extLst>
          </p:cNvPr>
          <p:cNvSpPr txBox="1"/>
          <p:nvPr/>
        </p:nvSpPr>
        <p:spPr>
          <a:xfrm>
            <a:off x="9498634" y="6436159"/>
            <a:ext cx="2693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cap="all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EASY WITH OUR</a:t>
            </a:r>
            <a:r>
              <a:rPr lang="en-US" altLang="ko-KR" b="1" cap="all" dirty="0"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 </a:t>
            </a:r>
            <a:r>
              <a:rPr lang="en-US" altLang="ko-KR" b="1" cap="all" dirty="0">
                <a:solidFill>
                  <a:schemeClr val="accent2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ELECLIUM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1D0352-6F6C-4238-87C9-5AC330F966AF}"/>
              </a:ext>
            </a:extLst>
          </p:cNvPr>
          <p:cNvSpPr txBox="1"/>
          <p:nvPr/>
        </p:nvSpPr>
        <p:spPr>
          <a:xfrm>
            <a:off x="0" y="52508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ELEC</a:t>
            </a:r>
            <a:r>
              <a:rPr lang="en-US" altLang="ko-KR" dirty="0"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accent2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LIUM</a:t>
            </a:r>
            <a:endParaRPr lang="ko-KR" altLang="en-US" dirty="0">
              <a:solidFill>
                <a:schemeClr val="accent2"/>
              </a:solidFill>
              <a:latin typeface="HG꼬딕씨_Pro 80g" panose="02020603020101020101" pitchFamily="18" charset="-127"/>
              <a:ea typeface="HG꼬딕씨_Pro 80g" panose="02020603020101020101" pitchFamily="18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62914C3-4443-4B12-9AD7-68273B5B36E7}"/>
              </a:ext>
            </a:extLst>
          </p:cNvPr>
          <p:cNvGrpSpPr/>
          <p:nvPr/>
        </p:nvGrpSpPr>
        <p:grpSpPr>
          <a:xfrm>
            <a:off x="1921333" y="1245722"/>
            <a:ext cx="1242392" cy="1211556"/>
            <a:chOff x="854765" y="1114201"/>
            <a:chExt cx="1242392" cy="1211556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46A3DD5F-5E63-4140-BCC3-DD9B421DA76E}"/>
                </a:ext>
              </a:extLst>
            </p:cNvPr>
            <p:cNvSpPr/>
            <p:nvPr/>
          </p:nvSpPr>
          <p:spPr>
            <a:xfrm>
              <a:off x="854765" y="1114201"/>
              <a:ext cx="1242392" cy="1211556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3CC8E9C-F0C1-4F22-A885-390B695361A1}"/>
                </a:ext>
              </a:extLst>
            </p:cNvPr>
            <p:cNvSpPr txBox="1"/>
            <p:nvPr/>
          </p:nvSpPr>
          <p:spPr>
            <a:xfrm>
              <a:off x="1006922" y="1458369"/>
              <a:ext cx="9380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프레임 </a:t>
              </a:r>
              <a:endParaRPr lang="en-US" altLang="ko-KR" sz="1400" dirty="0">
                <a:latin typeface="HG꼬딕씨_Pro 40g" panose="02020603020101020101" pitchFamily="18" charset="-127"/>
                <a:ea typeface="HG꼬딕씨_Pro 40g" panose="02020603020101020101" pitchFamily="18" charset="-127"/>
              </a:endParaRPr>
            </a:p>
            <a:p>
              <a:pPr algn="ctr"/>
              <a:r>
                <a:rPr lang="ko-KR" altLang="en-US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제작</a:t>
              </a:r>
              <a:r>
                <a:rPr lang="en-US" altLang="ko-KR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&amp;</a:t>
              </a:r>
              <a:r>
                <a:rPr lang="ko-KR" altLang="en-US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작업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5A07557-56C0-4D59-A2F6-F85D22CB41C9}"/>
              </a:ext>
            </a:extLst>
          </p:cNvPr>
          <p:cNvGrpSpPr/>
          <p:nvPr/>
        </p:nvGrpSpPr>
        <p:grpSpPr>
          <a:xfrm>
            <a:off x="2152282" y="4680920"/>
            <a:ext cx="1345947" cy="1343744"/>
            <a:chOff x="1411357" y="4400055"/>
            <a:chExt cx="1345947" cy="1343744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7D4B65BD-2482-464D-985E-8D9B725EC2E4}"/>
                </a:ext>
              </a:extLst>
            </p:cNvPr>
            <p:cNvSpPr/>
            <p:nvPr/>
          </p:nvSpPr>
          <p:spPr>
            <a:xfrm>
              <a:off x="1411357" y="4400055"/>
              <a:ext cx="1345947" cy="1343744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FD4313D-7A77-494F-8C8B-44147C94BBF7}"/>
                </a:ext>
              </a:extLst>
            </p:cNvPr>
            <p:cNvSpPr txBox="1"/>
            <p:nvPr/>
          </p:nvSpPr>
          <p:spPr>
            <a:xfrm>
              <a:off x="1668190" y="4918038"/>
              <a:ext cx="8322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자료정리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19CA35C-D885-47CB-8609-A7AB84CC689A}"/>
              </a:ext>
            </a:extLst>
          </p:cNvPr>
          <p:cNvGrpSpPr/>
          <p:nvPr/>
        </p:nvGrpSpPr>
        <p:grpSpPr>
          <a:xfrm>
            <a:off x="373749" y="2825835"/>
            <a:ext cx="1539025" cy="1495799"/>
            <a:chOff x="428922" y="2117866"/>
            <a:chExt cx="1539025" cy="1495799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1C8E00E9-63FC-444F-A7CC-D9A639AB0525}"/>
                </a:ext>
              </a:extLst>
            </p:cNvPr>
            <p:cNvSpPr/>
            <p:nvPr/>
          </p:nvSpPr>
          <p:spPr>
            <a:xfrm>
              <a:off x="428922" y="2117866"/>
              <a:ext cx="1539025" cy="1495799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815B568-90A0-4169-AB6E-F86AB53704E4}"/>
                </a:ext>
              </a:extLst>
            </p:cNvPr>
            <p:cNvSpPr txBox="1"/>
            <p:nvPr/>
          </p:nvSpPr>
          <p:spPr>
            <a:xfrm>
              <a:off x="810346" y="2707285"/>
              <a:ext cx="7761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API</a:t>
              </a:r>
              <a:r>
                <a:rPr lang="ko-KR" altLang="en-US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 적용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1AF10543-F2CF-41F4-B020-F2803247A97E}"/>
              </a:ext>
            </a:extLst>
          </p:cNvPr>
          <p:cNvGrpSpPr/>
          <p:nvPr/>
        </p:nvGrpSpPr>
        <p:grpSpPr>
          <a:xfrm>
            <a:off x="10002078" y="2179085"/>
            <a:ext cx="1242392" cy="1211556"/>
            <a:chOff x="9793356" y="1023677"/>
            <a:chExt cx="1242392" cy="1211556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80AAC65F-D9F0-4F8A-A2CC-F6B6217871AC}"/>
                </a:ext>
              </a:extLst>
            </p:cNvPr>
            <p:cNvSpPr/>
            <p:nvPr/>
          </p:nvSpPr>
          <p:spPr>
            <a:xfrm>
              <a:off x="9793356" y="1023677"/>
              <a:ext cx="1242392" cy="1211556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0F347FD-2BFC-4445-BCBC-FCF8A4CF3290}"/>
                </a:ext>
              </a:extLst>
            </p:cNvPr>
            <p:cNvSpPr txBox="1"/>
            <p:nvPr/>
          </p:nvSpPr>
          <p:spPr>
            <a:xfrm>
              <a:off x="9945514" y="1367845"/>
              <a:ext cx="93807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디자인</a:t>
              </a:r>
              <a:endParaRPr lang="en-US" altLang="ko-KR" sz="1400" dirty="0">
                <a:latin typeface="HG꼬딕씨_Pro 40g" panose="02020603020101020101" pitchFamily="18" charset="-127"/>
                <a:ea typeface="HG꼬딕씨_Pro 40g" panose="02020603020101020101" pitchFamily="18" charset="-127"/>
              </a:endParaRPr>
            </a:p>
            <a:p>
              <a:pPr algn="ctr"/>
              <a:r>
                <a:rPr lang="ko-KR" altLang="en-US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구상</a:t>
              </a:r>
              <a:r>
                <a:rPr lang="en-US" altLang="ko-KR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&amp;</a:t>
              </a:r>
              <a:r>
                <a:rPr lang="ko-KR" altLang="en-US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작업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0EE1027B-B33B-4BC0-AF9C-55785960BAE2}"/>
              </a:ext>
            </a:extLst>
          </p:cNvPr>
          <p:cNvGrpSpPr/>
          <p:nvPr/>
        </p:nvGrpSpPr>
        <p:grpSpPr>
          <a:xfrm>
            <a:off x="8550964" y="4834887"/>
            <a:ext cx="1242392" cy="1211556"/>
            <a:chOff x="8813500" y="4134946"/>
            <a:chExt cx="1242392" cy="1211556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D92A6FFF-14CB-4B50-93C1-4D06091D503A}"/>
                </a:ext>
              </a:extLst>
            </p:cNvPr>
            <p:cNvSpPr/>
            <p:nvPr/>
          </p:nvSpPr>
          <p:spPr>
            <a:xfrm>
              <a:off x="8813500" y="4134946"/>
              <a:ext cx="1242392" cy="1211556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7A4A819-5857-4ECF-9B6D-4B2A934B864D}"/>
                </a:ext>
              </a:extLst>
            </p:cNvPr>
            <p:cNvSpPr txBox="1"/>
            <p:nvPr/>
          </p:nvSpPr>
          <p:spPr>
            <a:xfrm>
              <a:off x="9078669" y="4479114"/>
              <a:ext cx="71205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밑그림 </a:t>
              </a:r>
              <a:endParaRPr lang="en-US" altLang="ko-KR" sz="1400" dirty="0">
                <a:latin typeface="HG꼬딕씨_Pro 40g" panose="02020603020101020101" pitchFamily="18" charset="-127"/>
                <a:ea typeface="HG꼬딕씨_Pro 40g" panose="02020603020101020101" pitchFamily="18" charset="-127"/>
              </a:endParaRPr>
            </a:p>
            <a:p>
              <a:pPr algn="ctr"/>
              <a:r>
                <a:rPr lang="ko-KR" altLang="en-US" sz="1400" dirty="0">
                  <a:latin typeface="HG꼬딕씨_Pro 40g" panose="02020603020101020101" pitchFamily="18" charset="-127"/>
                  <a:ea typeface="HG꼬딕씨_Pro 40g" panose="02020603020101020101" pitchFamily="18" charset="-127"/>
                </a:rPr>
                <a:t>작업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739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AC4B55A-B5D1-4A11-97D4-B444594CDC1D}"/>
              </a:ext>
            </a:extLst>
          </p:cNvPr>
          <p:cNvSpPr/>
          <p:nvPr/>
        </p:nvSpPr>
        <p:spPr>
          <a:xfrm>
            <a:off x="0" y="0"/>
            <a:ext cx="12192000" cy="474349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7223F7-F049-439B-9D59-88728EECBB1D}"/>
              </a:ext>
            </a:extLst>
          </p:cNvPr>
          <p:cNvSpPr txBox="1"/>
          <p:nvPr/>
        </p:nvSpPr>
        <p:spPr>
          <a:xfrm>
            <a:off x="0" y="52508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ELEC</a:t>
            </a:r>
            <a:r>
              <a:rPr lang="en-US" altLang="ko-KR" dirty="0"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accent2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LIUM</a:t>
            </a:r>
            <a:endParaRPr lang="ko-KR" altLang="en-US" dirty="0">
              <a:solidFill>
                <a:schemeClr val="accent2"/>
              </a:solidFill>
              <a:latin typeface="HG꼬딕씨_Pro 80g" panose="02020603020101020101" pitchFamily="18" charset="-127"/>
              <a:ea typeface="HG꼬딕씨_Pro 80g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E049E0A-4642-4F55-A917-803AA8EF8EB0}"/>
              </a:ext>
            </a:extLst>
          </p:cNvPr>
          <p:cNvSpPr/>
          <p:nvPr/>
        </p:nvSpPr>
        <p:spPr>
          <a:xfrm>
            <a:off x="0" y="6383651"/>
            <a:ext cx="12192000" cy="474349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95913D-A8EC-4AFE-B8E2-34D28577E549}"/>
              </a:ext>
            </a:extLst>
          </p:cNvPr>
          <p:cNvSpPr txBox="1"/>
          <p:nvPr/>
        </p:nvSpPr>
        <p:spPr>
          <a:xfrm>
            <a:off x="9498634" y="6436159"/>
            <a:ext cx="2693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cap="all" dirty="0">
                <a:solidFill>
                  <a:schemeClr val="bg1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EASY WITH OUR</a:t>
            </a:r>
            <a:r>
              <a:rPr lang="en-US" altLang="ko-KR" b="1" cap="all" dirty="0"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 </a:t>
            </a:r>
            <a:r>
              <a:rPr lang="en-US" altLang="ko-KR" b="1" cap="all" dirty="0">
                <a:solidFill>
                  <a:schemeClr val="accent2"/>
                </a:solidFill>
                <a:latin typeface="HG꼬딕씨_Pro 80g" panose="02020603020101020101" pitchFamily="18" charset="-127"/>
                <a:ea typeface="HG꼬딕씨_Pro 80g" panose="02020603020101020101" pitchFamily="18" charset="-127"/>
              </a:rPr>
              <a:t>ELECLIUM</a:t>
            </a:r>
          </a:p>
        </p:txBody>
      </p:sp>
    </p:spTree>
    <p:extLst>
      <p:ext uri="{BB962C8B-B14F-4D97-AF65-F5344CB8AC3E}">
        <p14:creationId xmlns:p14="http://schemas.microsoft.com/office/powerpoint/2010/main" val="4045882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243</Words>
  <Application>Microsoft Office PowerPoint</Application>
  <PresentationFormat>와이드스크린</PresentationFormat>
  <Paragraphs>43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HG꼬딕씨_Pro 80g</vt:lpstr>
      <vt:lpstr>HG꼬딕씨_Pro 40g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17</cp:revision>
  <dcterms:created xsi:type="dcterms:W3CDTF">2022-03-04T02:50:27Z</dcterms:created>
  <dcterms:modified xsi:type="dcterms:W3CDTF">2022-03-04T09:29:18Z</dcterms:modified>
</cp:coreProperties>
</file>

<file path=docProps/thumbnail.jpeg>
</file>